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39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30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154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408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918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69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54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12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30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93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00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22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1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7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B7D5A94-32FF-49B2-B007-04F618EE78D8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EAA4BA5-6EAA-45BC-BA99-392B803526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204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42A45-59B5-48B8-84AB-4F3140446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957" y="1363546"/>
            <a:ext cx="9144000" cy="2065454"/>
          </a:xfrm>
        </p:spPr>
        <p:txBody>
          <a:bodyPr/>
          <a:lstStyle/>
          <a:p>
            <a:r>
              <a:rPr lang="pt-BR" sz="7200" b="1" dirty="0" err="1"/>
              <a:t>SisGPSGraph</a:t>
            </a:r>
            <a:br>
              <a:rPr lang="pt-BR" sz="7200" b="1" dirty="0"/>
            </a:br>
            <a:r>
              <a:rPr lang="pt-BR" sz="3200" dirty="0"/>
              <a:t>Versão beta0311/2019</a:t>
            </a:r>
            <a:endParaRPr lang="pt-BR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3A63A2-6DA7-4571-B1A9-EB020F9DB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131" y="5273741"/>
            <a:ext cx="2599190" cy="1655762"/>
          </a:xfrm>
        </p:spPr>
        <p:txBody>
          <a:bodyPr/>
          <a:lstStyle/>
          <a:p>
            <a:r>
              <a:rPr lang="pt-BR" dirty="0"/>
              <a:t>Guilherme Vidigal</a:t>
            </a:r>
          </a:p>
          <a:p>
            <a:r>
              <a:rPr lang="pt-BR" dirty="0"/>
              <a:t>Marcus Antonio</a:t>
            </a:r>
          </a:p>
          <a:p>
            <a:r>
              <a:rPr lang="pt-BR" dirty="0"/>
              <a:t>Tulio </a:t>
            </a:r>
            <a:r>
              <a:rPr lang="pt-BR" dirty="0" err="1"/>
              <a:t>Araujo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0EC662-83CB-474E-8D58-0E715D2BD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15" y="-55410"/>
            <a:ext cx="4903365" cy="4903365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3203969A-0E02-44DE-94EC-0E4611BCD148}"/>
              </a:ext>
            </a:extLst>
          </p:cNvPr>
          <p:cNvSpPr txBox="1">
            <a:spLocks/>
          </p:cNvSpPr>
          <p:nvPr/>
        </p:nvSpPr>
        <p:spPr>
          <a:xfrm>
            <a:off x="4796405" y="5273741"/>
            <a:ext cx="7250186" cy="16557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Professor: Victor Sobreira</a:t>
            </a:r>
          </a:p>
          <a:p>
            <a:r>
              <a:rPr lang="pt-BR" dirty="0"/>
              <a:t>Disciplina: GSI533 - Projeto e Desenvolvimento de Sistemas 1</a:t>
            </a:r>
          </a:p>
          <a:p>
            <a:r>
              <a:rPr lang="pt-BR" dirty="0"/>
              <a:t>Ano: 2019-1</a:t>
            </a:r>
          </a:p>
        </p:txBody>
      </p:sp>
    </p:spTree>
    <p:extLst>
      <p:ext uri="{BB962C8B-B14F-4D97-AF65-F5344CB8AC3E}">
        <p14:creationId xmlns:p14="http://schemas.microsoft.com/office/powerpoint/2010/main" val="130998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E974E043-AE9A-4BF5-B17E-B51F74584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38926A3-44D9-4164-B43B-CC5671B76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2" y="285507"/>
            <a:ext cx="4476750" cy="22764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C7EC44-C545-4D04-BDA2-705D0A7E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/>
          <a:lstStyle/>
          <a:p>
            <a:pPr algn="ctr"/>
            <a:r>
              <a:rPr lang="pt-BR" dirty="0"/>
              <a:t>Principais objetivos </a:t>
            </a:r>
            <a:br>
              <a:rPr lang="pt-BR" dirty="0"/>
            </a:br>
            <a:r>
              <a:rPr lang="pt-BR" dirty="0"/>
              <a:t>da Sprint 2.</a:t>
            </a:r>
            <a:br>
              <a:rPr lang="pt-BR" dirty="0"/>
            </a:br>
            <a:r>
              <a:rPr lang="pt-BR" sz="1800" dirty="0"/>
              <a:t>Objetivos foram alcançados?</a:t>
            </a:r>
            <a:br>
              <a:rPr lang="pt-BR" sz="1800" dirty="0"/>
            </a:br>
            <a:r>
              <a:rPr lang="pt-BR" sz="1800" dirty="0"/>
              <a:t>Dificuldades apresentadas.</a:t>
            </a:r>
            <a:br>
              <a:rPr lang="pt-BR" sz="1800" dirty="0"/>
            </a:br>
            <a:r>
              <a:rPr lang="pt-BR" sz="1800" dirty="0" err="1">
                <a:solidFill>
                  <a:srgbClr val="FDFFFE"/>
                </a:solidFill>
              </a:rPr>
              <a:t>Product</a:t>
            </a:r>
            <a:r>
              <a:rPr lang="pt-BR" sz="1800" dirty="0">
                <a:solidFill>
                  <a:srgbClr val="FDFFFE"/>
                </a:solidFill>
              </a:rPr>
              <a:t> </a:t>
            </a:r>
            <a:r>
              <a:rPr lang="pt-BR" sz="1800" dirty="0" err="1">
                <a:solidFill>
                  <a:srgbClr val="FDFFFE"/>
                </a:solidFill>
              </a:rPr>
              <a:t>Owner</a:t>
            </a:r>
            <a:r>
              <a:rPr lang="pt-BR" sz="1800" dirty="0">
                <a:solidFill>
                  <a:srgbClr val="FDFFFE"/>
                </a:solidFill>
              </a:rPr>
              <a:t> satisfeito</a:t>
            </a:r>
            <a:r>
              <a:rPr lang="pt-BR" sz="1800" dirty="0"/>
              <a:t>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FAA199-2CA2-4666-A7D7-F3257CCC5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0" y="2340527"/>
            <a:ext cx="10956663" cy="43706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Grupo apenas conseguiu levantar os requisitos a partir dessa etapa.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Professor Wagner (</a:t>
            </a:r>
            <a:r>
              <a:rPr lang="pt-BR" sz="2400" b="1" dirty="0" err="1"/>
              <a:t>Product</a:t>
            </a:r>
            <a:r>
              <a:rPr lang="pt-BR" sz="2400" b="1" dirty="0"/>
              <a:t> </a:t>
            </a:r>
            <a:r>
              <a:rPr lang="pt-BR" sz="2400" b="1" dirty="0" err="1"/>
              <a:t>Owner</a:t>
            </a:r>
            <a:r>
              <a:rPr lang="pt-BR" sz="2400" b="1" dirty="0"/>
              <a:t>) apresentou divergências nas informações e métodos, que implicou  grandes modificações no escopo do projeto.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Planilhas ainda não foram disponibilizadas. Os dados apresentados sobre a estação pifl3651 foram gerados em cima da planilha inicial fornecida pelo </a:t>
            </a:r>
            <a:r>
              <a:rPr lang="pt-BR" sz="2400" b="1" dirty="0" err="1"/>
              <a:t>Product</a:t>
            </a:r>
            <a:r>
              <a:rPr lang="pt-BR" sz="2400" b="1" dirty="0"/>
              <a:t> </a:t>
            </a:r>
            <a:r>
              <a:rPr lang="pt-BR" sz="2400" b="1" dirty="0" err="1"/>
              <a:t>Owner</a:t>
            </a:r>
            <a:r>
              <a:rPr lang="pt-BR" sz="2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Comunicação começou a fluir, pode se coletar as estórias de forma coesa.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Mudanças frequentes no projeto.</a:t>
            </a:r>
            <a:endParaRPr lang="pt-BR" sz="1800" b="1" dirty="0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AC7B52CB-7052-46B3-8CFB-441CFA25E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0" y="576342"/>
            <a:ext cx="4815748" cy="1764185"/>
          </a:xfrm>
          <a:effectLst>
            <a:outerShdw blurRad="50800" dir="8100000" sx="102000" sy="102000" algn="tr" rotWithShape="0">
              <a:schemeClr val="tx1"/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F055EBF-D551-443A-8D0A-030BD2578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48" y="514175"/>
            <a:ext cx="1826352" cy="1826352"/>
          </a:xfrm>
          <a:prstGeom prst="rect">
            <a:avLst/>
          </a:prstGeom>
          <a:effectLst>
            <a:outerShdw blurRad="63500" sx="116000" sy="116000" algn="ctr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99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E236E-F466-4F2F-8001-A877AE50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Planilha em formato texto .out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33F554E-7129-4C7F-B1DA-1C8553191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81" y="2222499"/>
            <a:ext cx="11878952" cy="4576739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D64A31-F71A-490D-B623-9FB3E3712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4" y="1"/>
            <a:ext cx="1826352" cy="18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51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5E56BF8-B68C-4F55-B5FB-81FA59A8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263" y="532905"/>
            <a:ext cx="7570365" cy="960336"/>
          </a:xfrm>
        </p:spPr>
        <p:txBody>
          <a:bodyPr/>
          <a:lstStyle/>
          <a:p>
            <a:r>
              <a:rPr lang="pt-BR" sz="3600" dirty="0"/>
              <a:t>Planilha já processada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26A640B-BDEF-40E1-BCC0-95E957295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897" y="362838"/>
            <a:ext cx="2348062" cy="59567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D71605-FFEA-4AF0-A9F5-D441A9B38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4" y="1"/>
            <a:ext cx="1826352" cy="182635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F39B1C-51B6-4762-9280-FAAEC0EDE3D4}"/>
              </a:ext>
            </a:extLst>
          </p:cNvPr>
          <p:cNvSpPr txBox="1"/>
          <p:nvPr/>
        </p:nvSpPr>
        <p:spPr>
          <a:xfrm>
            <a:off x="3489820" y="2223083"/>
            <a:ext cx="82631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A planilha foi tratada, extraiu se os campos desnecessários, mantendo apenas os valores das variáveis DE, DN e DU e depois é convertida e exportada para o formato .CSV (padrão utilizado).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Planilha pode ser enviada para processamento no </a:t>
            </a:r>
            <a:r>
              <a:rPr lang="pt-BR" dirty="0" err="1"/>
              <a:t>SisGPSGraph</a:t>
            </a:r>
            <a:r>
              <a:rPr lang="pt-BR" b="1" dirty="0"/>
              <a:t>. </a:t>
            </a:r>
            <a:r>
              <a:rPr lang="pt-BR" dirty="0"/>
              <a:t>Que insere a Data e o número do dia.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Agora temos os campos Data, Dia e as coordenadas DE, DN e DU</a:t>
            </a:r>
            <a:r>
              <a:rPr lang="pt-BR" b="1" dirty="0"/>
              <a:t>. </a:t>
            </a:r>
            <a:r>
              <a:rPr lang="pt-BR" dirty="0"/>
              <a:t>Os scripts lerão os dados direto do arquivo .CSV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Uma hierarquia de Pastas é criada conforme a Estação e ano, conforme figura:</a:t>
            </a:r>
            <a:br>
              <a:rPr lang="pt-BR" b="1" dirty="0"/>
            </a:b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B04F36-C6C6-44FF-BE99-D27DDDC39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034" y="4978604"/>
            <a:ext cx="885825" cy="742950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A1311C5-ED19-4EF2-AC8C-1C506E8566EB}"/>
              </a:ext>
            </a:extLst>
          </p:cNvPr>
          <p:cNvCxnSpPr/>
          <p:nvPr/>
        </p:nvCxnSpPr>
        <p:spPr>
          <a:xfrm>
            <a:off x="6518246" y="5331204"/>
            <a:ext cx="455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23EBD333-6B50-410A-AB37-F5C8650EE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68" y="5178629"/>
            <a:ext cx="1019175" cy="1085850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2B0917A-18EF-4DA2-B164-C64832132F50}"/>
              </a:ext>
            </a:extLst>
          </p:cNvPr>
          <p:cNvCxnSpPr>
            <a:cxnSpLocks/>
          </p:cNvCxnSpPr>
          <p:nvPr/>
        </p:nvCxnSpPr>
        <p:spPr>
          <a:xfrm>
            <a:off x="7621398" y="5350079"/>
            <a:ext cx="65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C27F84F-C0D8-401D-AA19-A7745846E512}"/>
              </a:ext>
            </a:extLst>
          </p:cNvPr>
          <p:cNvSpPr txBox="1"/>
          <p:nvPr/>
        </p:nvSpPr>
        <p:spPr>
          <a:xfrm>
            <a:off x="5386779" y="6262800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Arquivo </a:t>
            </a:r>
            <a:r>
              <a:rPr lang="pt-BR" sz="1400" dirty="0" err="1"/>
              <a:t>html</a:t>
            </a:r>
            <a:r>
              <a:rPr lang="pt-BR" sz="1400" dirty="0"/>
              <a:t> raiz da estação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A0D4655A-2152-4BCB-A23D-2A22395FC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273" y="5178629"/>
            <a:ext cx="1371600" cy="14859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F5B106-C8C6-4AAD-9C27-317D6E932BE2}"/>
              </a:ext>
            </a:extLst>
          </p:cNvPr>
          <p:cNvSpPr txBox="1"/>
          <p:nvPr/>
        </p:nvSpPr>
        <p:spPr>
          <a:xfrm>
            <a:off x="5010075" y="5721078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Nome da estação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E6CDB58-9C1E-4F10-9CA6-376DA22D7023}"/>
              </a:ext>
            </a:extLst>
          </p:cNvPr>
          <p:cNvSpPr txBox="1"/>
          <p:nvPr/>
        </p:nvSpPr>
        <p:spPr>
          <a:xfrm>
            <a:off x="9773873" y="6155078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Arquivos </a:t>
            </a:r>
            <a:r>
              <a:rPr lang="pt-BR" sz="1400" dirty="0" err="1"/>
              <a:t>php</a:t>
            </a:r>
            <a:endParaRPr lang="pt-BR" sz="1400" dirty="0"/>
          </a:p>
          <a:p>
            <a:r>
              <a:rPr lang="pt-BR" sz="1400" dirty="0"/>
              <a:t>e planilhas</a:t>
            </a:r>
          </a:p>
        </p:txBody>
      </p:sp>
    </p:spTree>
    <p:extLst>
      <p:ext uri="{BB962C8B-B14F-4D97-AF65-F5344CB8AC3E}">
        <p14:creationId xmlns:p14="http://schemas.microsoft.com/office/powerpoint/2010/main" val="3231151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A4E5E-9807-4CCB-8614-E15EF400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Modulação do Sistema, Tecnologias Utilizadas, </a:t>
            </a:r>
            <a:br>
              <a:rPr lang="pt-BR" dirty="0"/>
            </a:br>
            <a:r>
              <a:rPr lang="pt-BR" dirty="0"/>
              <a:t>Linguagens e métodos,</a:t>
            </a:r>
            <a:br>
              <a:rPr lang="pt-BR" dirty="0"/>
            </a:br>
            <a:r>
              <a:rPr lang="pt-BR" dirty="0"/>
              <a:t>Implementação e testes.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650507C3-CB17-4A6F-AA0A-CDF47E98A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1318" y="0"/>
            <a:ext cx="4257449" cy="686943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8FE665-561A-429D-BA9A-68442146E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4215563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1 - Tratamento das Planilhas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Descrever as tecnologias</a:t>
            </a:r>
          </a:p>
          <a:p>
            <a:r>
              <a:rPr lang="pt-BR" b="1" dirty="0"/>
              <a:t>2 - Sistema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Layout: HTML,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Layout responsivo utilizando </a:t>
            </a:r>
            <a:r>
              <a:rPr lang="pt-BR" dirty="0" err="1"/>
              <a:t>Bootstrap</a:t>
            </a:r>
            <a:endParaRPr lang="pt-BR" dirty="0"/>
          </a:p>
          <a:p>
            <a:r>
              <a:rPr lang="pt-BR" b="1" dirty="0"/>
              <a:t>3 - Construção dos 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Linguagem PHP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Framework </a:t>
            </a:r>
            <a:r>
              <a:rPr lang="pt-BR" dirty="0" err="1"/>
              <a:t>CanvasJS</a:t>
            </a:r>
            <a:endParaRPr lang="pt-BR" dirty="0"/>
          </a:p>
          <a:p>
            <a:r>
              <a:rPr lang="pt-BR" b="1" dirty="0"/>
              <a:t>4 - Personalização dos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Próximo Sprint definir parâmetros de exibição dos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Personalizar intervalos de data e Estação para comparação dos resultados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B2C74A07-0749-4917-9FF8-4E8919976AB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72257" y="3001820"/>
            <a:ext cx="1543248" cy="2548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6C526294-E1E3-4591-995F-57F22D5004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26636" y="1375789"/>
            <a:ext cx="1044685" cy="981843"/>
          </a:xfrm>
          <a:prstGeom prst="bentConnector3">
            <a:avLst>
              <a:gd name="adj1" fmla="val 24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68E8817-9A3F-4B66-B089-274084AF257B}"/>
              </a:ext>
            </a:extLst>
          </p:cNvPr>
          <p:cNvCxnSpPr/>
          <p:nvPr/>
        </p:nvCxnSpPr>
        <p:spPr>
          <a:xfrm flipH="1">
            <a:off x="6767945" y="2357635"/>
            <a:ext cx="803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FCF3B5-518B-4E53-9CAE-9CB75064FB1B}"/>
              </a:ext>
            </a:extLst>
          </p:cNvPr>
          <p:cNvSpPr txBox="1"/>
          <p:nvPr/>
        </p:nvSpPr>
        <p:spPr>
          <a:xfrm>
            <a:off x="5029773" y="2123132"/>
            <a:ext cx="1950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Gráficos de dispersão do ano todo 365 dias para as colunas DE DU e DN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82E1B9A-AF32-481F-B069-6C82BD503D54}"/>
              </a:ext>
            </a:extLst>
          </p:cNvPr>
          <p:cNvSpPr txBox="1"/>
          <p:nvPr/>
        </p:nvSpPr>
        <p:spPr>
          <a:xfrm>
            <a:off x="5014968" y="3875710"/>
            <a:ext cx="195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Gráfico de Barras exibindo a média Mensal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AE1DF26-B2B6-4344-8B94-983751EBABF1}"/>
              </a:ext>
            </a:extLst>
          </p:cNvPr>
          <p:cNvSpPr txBox="1"/>
          <p:nvPr/>
        </p:nvSpPr>
        <p:spPr>
          <a:xfrm>
            <a:off x="5029773" y="5076761"/>
            <a:ext cx="195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Gráfico de Barras exibindo o Desvio Padrão Mensal</a:t>
            </a:r>
          </a:p>
        </p:txBody>
      </p: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7BCA6D81-B42F-49C3-8666-F3BA544E61EF}"/>
              </a:ext>
            </a:extLst>
          </p:cNvPr>
          <p:cNvCxnSpPr>
            <a:endCxn id="22" idx="3"/>
          </p:cNvCxnSpPr>
          <p:nvPr/>
        </p:nvCxnSpPr>
        <p:spPr>
          <a:xfrm rot="10800000" flipV="1">
            <a:off x="6979891" y="5302374"/>
            <a:ext cx="606232" cy="1898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A6B7F64-2814-4A80-ADE3-29FD1055F92B}"/>
              </a:ext>
            </a:extLst>
          </p:cNvPr>
          <p:cNvCxnSpPr>
            <a:cxnSpLocks/>
          </p:cNvCxnSpPr>
          <p:nvPr/>
        </p:nvCxnSpPr>
        <p:spPr>
          <a:xfrm flipH="1">
            <a:off x="6965086" y="4135999"/>
            <a:ext cx="606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C1CA083-723E-4183-94F3-093E19C52D07}"/>
              </a:ext>
            </a:extLst>
          </p:cNvPr>
          <p:cNvSpPr txBox="1"/>
          <p:nvPr/>
        </p:nvSpPr>
        <p:spPr>
          <a:xfrm>
            <a:off x="5014968" y="5974996"/>
            <a:ext cx="195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Informações detalhadas sobre a Estação</a:t>
            </a:r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613B365C-600D-48F1-B43D-6CC9289D4287}"/>
              </a:ext>
            </a:extLst>
          </p:cNvPr>
          <p:cNvCxnSpPr/>
          <p:nvPr/>
        </p:nvCxnSpPr>
        <p:spPr>
          <a:xfrm rot="10800000" flipV="1">
            <a:off x="7048978" y="6040073"/>
            <a:ext cx="522340" cy="268448"/>
          </a:xfrm>
          <a:prstGeom prst="bentConnector3">
            <a:avLst>
              <a:gd name="adj1" fmla="val 51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856F60A-CEF7-4A0E-87BE-6EF66DAF07A5}"/>
              </a:ext>
            </a:extLst>
          </p:cNvPr>
          <p:cNvSpPr txBox="1"/>
          <p:nvPr/>
        </p:nvSpPr>
        <p:spPr>
          <a:xfrm>
            <a:off x="5397901" y="-51527"/>
            <a:ext cx="21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b="1" dirty="0"/>
              <a:t>Modelo:</a:t>
            </a:r>
          </a:p>
          <a:p>
            <a:pPr algn="r"/>
            <a:r>
              <a:rPr lang="pt-BR" sz="1600" b="1" dirty="0"/>
              <a:t>Página da estação</a:t>
            </a:r>
          </a:p>
        </p:txBody>
      </p:sp>
    </p:spTree>
    <p:extLst>
      <p:ext uri="{BB962C8B-B14F-4D97-AF65-F5344CB8AC3E}">
        <p14:creationId xmlns:p14="http://schemas.microsoft.com/office/powerpoint/2010/main" val="1948705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F4330-2B61-4446-9E79-75E8FB7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837148-8596-4DBC-B623-37F9AC061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 Vidigal</a:t>
            </a:r>
          </a:p>
          <a:p>
            <a:r>
              <a:rPr lang="pt-BR" dirty="0"/>
              <a:t>Marcus Antonio</a:t>
            </a:r>
          </a:p>
          <a:p>
            <a:r>
              <a:rPr lang="pt-BR" dirty="0"/>
              <a:t>Tulio Araújo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92D30B-F3FB-4306-92B9-11ACF9361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47" y="562063"/>
            <a:ext cx="5166718" cy="516671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BD77663-D319-4677-8FA0-52507B67D304}"/>
              </a:ext>
            </a:extLst>
          </p:cNvPr>
          <p:cNvSpPr txBox="1"/>
          <p:nvPr/>
        </p:nvSpPr>
        <p:spPr>
          <a:xfrm>
            <a:off x="8069463" y="5469622"/>
            <a:ext cx="221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SisGPSGraph</a:t>
            </a:r>
            <a:endParaRPr lang="pt-BR" dirty="0"/>
          </a:p>
          <a:p>
            <a:pPr algn="ctr"/>
            <a:r>
              <a:rPr lang="pt-BR" dirty="0"/>
              <a:t>beta0311/2019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322DC2-9D1B-4DD5-B564-32CBB6C70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04" y="1645166"/>
            <a:ext cx="2166440" cy="241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92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155</TotalTime>
  <Words>364</Words>
  <Application>Microsoft Office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2</vt:lpstr>
      <vt:lpstr>Citável</vt:lpstr>
      <vt:lpstr>SisGPSGraph Versão beta0311/2019</vt:lpstr>
      <vt:lpstr>Principais objetivos  da Sprint 2. Objetivos foram alcançados? Dificuldades apresentadas. Product Owner satisfeito?</vt:lpstr>
      <vt:lpstr>Planilha em formato texto .out</vt:lpstr>
      <vt:lpstr>Planilha já processada</vt:lpstr>
      <vt:lpstr>Modulação do Sistema, Tecnologias Utilizadas,  Linguagens e métodos, Implementação e testes.</vt:lpstr>
      <vt:lpstr>Perguntas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SisGPSGraph</dc:title>
  <dc:creator>Guilherme Vidigal</dc:creator>
  <cp:lastModifiedBy>Guilherme Vidigal</cp:lastModifiedBy>
  <cp:revision>9</cp:revision>
  <dcterms:created xsi:type="dcterms:W3CDTF">2019-11-04T21:47:16Z</dcterms:created>
  <dcterms:modified xsi:type="dcterms:W3CDTF">2019-11-05T00:24:47Z</dcterms:modified>
</cp:coreProperties>
</file>